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4" r:id="rId1"/>
  </p:sldMasterIdLst>
  <p:sldIdLst>
    <p:sldId id="256" r:id="rId2"/>
    <p:sldId id="284" r:id="rId3"/>
    <p:sldId id="280" r:id="rId4"/>
    <p:sldId id="259" r:id="rId5"/>
    <p:sldId id="260" r:id="rId6"/>
    <p:sldId id="261" r:id="rId7"/>
    <p:sldId id="262" r:id="rId8"/>
    <p:sldId id="285" r:id="rId9"/>
    <p:sldId id="257" r:id="rId10"/>
    <p:sldId id="28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9F72194-C7F9-409F-BCD8-015C0B760C37}" v="8" dt="2019-03-23T14:59:41.186"/>
    <p1510:client id="{06FD7E4C-8C52-470E-B74E-1845855081B4}" v="21" dt="2019-03-23T17:34:0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1582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72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8453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019117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4604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20080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7947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599272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9004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915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80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8453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4948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678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16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8052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826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112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846CE7D5-CF57-46EF-B807-FDD0502418D4}" type="datetimeFigureOut">
              <a:rPr lang="en-US" smtClean="0"/>
              <a:t>5/16/2019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52117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5" r:id="rId1"/>
    <p:sldLayoutId id="2147483946" r:id="rId2"/>
    <p:sldLayoutId id="2147483947" r:id="rId3"/>
    <p:sldLayoutId id="2147483948" r:id="rId4"/>
    <p:sldLayoutId id="2147483949" r:id="rId5"/>
    <p:sldLayoutId id="2147483950" r:id="rId6"/>
    <p:sldLayoutId id="2147483951" r:id="rId7"/>
    <p:sldLayoutId id="2147483952" r:id="rId8"/>
    <p:sldLayoutId id="2147483953" r:id="rId9"/>
    <p:sldLayoutId id="2147483954" r:id="rId10"/>
    <p:sldLayoutId id="2147483955" r:id="rId11"/>
    <p:sldLayoutId id="2147483956" r:id="rId12"/>
    <p:sldLayoutId id="2147483957" r:id="rId13"/>
    <p:sldLayoutId id="2147483958" r:id="rId14"/>
    <p:sldLayoutId id="2147483959" r:id="rId15"/>
    <p:sldLayoutId id="2147483960" r:id="rId16"/>
    <p:sldLayoutId id="2147483961" r:id="rId17"/>
    <p:sldLayoutId id="2147483962" r:id="rId18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840219"/>
            <a:ext cx="12187556" cy="2359319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8000" dirty="0">
                <a:cs typeface="Calibri Light"/>
              </a:rPr>
              <a:t>Welcome </a:t>
            </a:r>
            <a:r>
              <a:rPr lang="en-US" sz="8000">
                <a:cs typeface="Calibri Light"/>
              </a:rPr>
              <a:t>To </a:t>
            </a:r>
            <a:r>
              <a:rPr lang="en-US" sz="8000" smtClean="0">
                <a:cs typeface="Calibri Light"/>
              </a:rPr>
              <a:t>my</a:t>
            </a:r>
            <a:r>
              <a:rPr lang="en-US" sz="8000" dirty="0">
                <a:cs typeface="Calibri Light"/>
              </a:rPr>
              <a:t> Presentation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EDF4264-4C7F-41B5-9A12-9DA8AC546B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44427" y="1720970"/>
            <a:ext cx="8825658" cy="3329581"/>
          </a:xfrm>
        </p:spPr>
        <p:txBody>
          <a:bodyPr/>
          <a:lstStyle/>
          <a:p>
            <a:pPr algn="ctr"/>
            <a:r>
              <a:rPr lang="en-US" sz="8800" dirty="0"/>
              <a:t>Thanks for </a:t>
            </a:r>
            <a:r>
              <a:rPr lang="en-US" sz="8800" dirty="0" smtClean="0"/>
              <a:t>watching</a:t>
            </a:r>
            <a:endParaRPr lang="en-US" sz="8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826148E2-9FA9-44D1-A511-155EE9FF8D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92427" y="7063380"/>
            <a:ext cx="8825658" cy="86142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0754555"/>
      </p:ext>
    </p:extLst>
  </p:cSld>
  <p:clrMapOvr>
    <a:masterClrMapping/>
  </p:clrMapOvr>
  <p:transition spd="slow">
    <p:randomBar dir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567448" y="360609"/>
            <a:ext cx="646519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My</a:t>
            </a:r>
            <a:r>
              <a:rPr lang="en-US" dirty="0" smtClean="0"/>
              <a:t> </a:t>
            </a:r>
            <a:r>
              <a:rPr lang="en-US" sz="4400" dirty="0" smtClean="0"/>
              <a:t>Information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88642" y="2112135"/>
            <a:ext cx="7315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Name: </a:t>
            </a:r>
            <a:endParaRPr lang="en-US" sz="2400" dirty="0" smtClean="0"/>
          </a:p>
          <a:p>
            <a:r>
              <a:rPr lang="en-US" sz="2400" dirty="0" smtClean="0"/>
              <a:t>Roll :</a:t>
            </a:r>
            <a:endParaRPr lang="en-US" sz="2400" dirty="0" smtClean="0"/>
          </a:p>
          <a:p>
            <a:r>
              <a:rPr lang="en-US" sz="2400" dirty="0" smtClean="0"/>
              <a:t>Shift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r>
              <a:rPr lang="en-US" sz="2400" dirty="0" smtClean="0"/>
              <a:t>Semester</a:t>
            </a:r>
            <a:r>
              <a:rPr lang="en-US" sz="2400" dirty="0" smtClean="0"/>
              <a:t>:</a:t>
            </a:r>
            <a:endParaRPr lang="en-US" sz="2400" dirty="0" smtClean="0"/>
          </a:p>
          <a:p>
            <a:r>
              <a:rPr lang="en-US" sz="2400" dirty="0" smtClean="0"/>
              <a:t>Institute Name</a:t>
            </a:r>
            <a:r>
              <a:rPr lang="en-US" sz="2400" dirty="0" smtClean="0"/>
              <a:t>:</a:t>
            </a:r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2124040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00091A5-EE0D-4EA1-B84D-CBCC2A276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237235" y="1417982"/>
            <a:ext cx="10861041" cy="1400530"/>
          </a:xfrm>
        </p:spPr>
        <p:txBody>
          <a:bodyPr/>
          <a:lstStyle/>
          <a:p>
            <a:pPr algn="ctr"/>
            <a:r>
              <a:rPr lang="en-US" dirty="0" smtClean="0"/>
              <a:t>project: </a:t>
            </a:r>
            <a:r>
              <a:rPr lang="en-US" dirty="0" smtClean="0"/>
              <a:t>burger bar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6066" y="0"/>
            <a:ext cx="38067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924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FB1735E-0BFF-4D11-BA15-56176994B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192" y="347105"/>
            <a:ext cx="9252154" cy="1223983"/>
          </a:xfrm>
        </p:spPr>
        <p:txBody>
          <a:bodyPr>
            <a:normAutofit/>
          </a:bodyPr>
          <a:lstStyle/>
          <a:p>
            <a:r>
              <a:rPr lang="en-US" dirty="0"/>
              <a:t>Menu and Header </a:t>
            </a:r>
            <a:r>
              <a:rPr lang="en-US" dirty="0" smtClean="0"/>
              <a:t>section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1853" y="1571088"/>
            <a:ext cx="3126685" cy="490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2621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8">
            <a:extLst>
              <a:ext uri="{FF2B5EF4-FFF2-40B4-BE49-F238E27FC236}">
                <a16:creationId xmlns:a16="http://schemas.microsoft.com/office/drawing/2014/main" xmlns="" id="{41B68C77-138E-4BF7-A276-BD0C78A421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10">
            <a:extLst>
              <a:ext uri="{FF2B5EF4-FFF2-40B4-BE49-F238E27FC236}">
                <a16:creationId xmlns:a16="http://schemas.microsoft.com/office/drawing/2014/main" xmlns="" id="{7C268552-D473-46ED-B1B8-422042C4DEF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8" name="Oval 12">
            <a:extLst>
              <a:ext uri="{FF2B5EF4-FFF2-40B4-BE49-F238E27FC236}">
                <a16:creationId xmlns:a16="http://schemas.microsoft.com/office/drawing/2014/main" xmlns="" id="{4AC0CD9D-7610-4620-93B4-798CCD9AB58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" name="Picture 14">
            <a:extLst>
              <a:ext uri="{FF2B5EF4-FFF2-40B4-BE49-F238E27FC236}">
                <a16:creationId xmlns:a16="http://schemas.microsoft.com/office/drawing/2014/main" xmlns="" id="{B9238B3E-24AA-439A-B527-6C5DF6D7214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2" name="Picture 16">
            <a:extLst>
              <a:ext uri="{FF2B5EF4-FFF2-40B4-BE49-F238E27FC236}">
                <a16:creationId xmlns:a16="http://schemas.microsoft.com/office/drawing/2014/main" xmlns="" id="{69F01145-BEA3-4CBF-AA21-10077B948CA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8">
            <a:extLst>
              <a:ext uri="{FF2B5EF4-FFF2-40B4-BE49-F238E27FC236}">
                <a16:creationId xmlns:a16="http://schemas.microsoft.com/office/drawing/2014/main" xmlns="" id="{DE4D62F9-188E-4530-84C2-24BDEE4BEB8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68345" y="1385280"/>
            <a:ext cx="8534400" cy="1507067"/>
          </a:xfrm>
        </p:spPr>
        <p:txBody>
          <a:bodyPr/>
          <a:lstStyle/>
          <a:p>
            <a:r>
              <a:rPr lang="en-US" i="1" dirty="0" smtClean="0"/>
              <a:t>About section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8365" y="0"/>
            <a:ext cx="43594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80409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1F544FC-F34F-4231-AF0F-AE31D8218F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463" y="1171559"/>
            <a:ext cx="9404723" cy="1400530"/>
          </a:xfrm>
        </p:spPr>
        <p:txBody>
          <a:bodyPr/>
          <a:lstStyle/>
          <a:p>
            <a:r>
              <a:rPr lang="en-US" dirty="0" smtClean="0"/>
              <a:t>Our foods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260" y="-419"/>
            <a:ext cx="387044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633252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xmlns="" id="{950648F4-ABCD-4DF0-8641-76CFB235472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xmlns="" id="{989BE678-777B-482A-A616-FEDC47B162E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xmlns="" id="{CF1EB4BD-9C7E-4AA3-9681-C7EB0DA6250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xmlns="" id="{94AAE3AA-3759-4D28-B0EF-575F25A5146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D28BE0C3-2102-4820-B88B-A448B1840D1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xmlns="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678E798C-89EA-4480-9D34-E6009D975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5045" y="1597641"/>
            <a:ext cx="11281893" cy="114396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 smtClean="0"/>
              <a:t>contact</a:t>
            </a:r>
            <a:endParaRPr lang="en-US" sz="4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5991" y="0"/>
            <a:ext cx="525998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241975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7569" y="325795"/>
            <a:ext cx="4972050" cy="625792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85611" y="1893194"/>
            <a:ext cx="44432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/>
              <a:t>REGISTRATION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4316238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9322D7A-68D5-411B-9C89-5464AD1CEF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7416" y="350513"/>
            <a:ext cx="8534400" cy="150706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6000" dirty="0"/>
              <a:t>Tools for this project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6467B12-F0CC-40EE-BCE9-6056E8F78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82952" y="1981200"/>
            <a:ext cx="2946866" cy="576262"/>
          </a:xfrm>
        </p:spPr>
        <p:txBody>
          <a:bodyPr/>
          <a:lstStyle/>
          <a:p>
            <a:pPr algn="ctr"/>
            <a:r>
              <a:rPr lang="en-US" dirty="0"/>
              <a:t>Sublime Text Editor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B9335EE-5EA4-4D88-9C77-2A7048A540D3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652463" y="7210245"/>
            <a:ext cx="2927350" cy="3589338"/>
          </a:xfrm>
        </p:spPr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xmlns="" id="{86069EB1-853C-456B-B21C-B14F4A831192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3801219" y="7195868"/>
            <a:ext cx="2946794" cy="3589338"/>
          </a:xfrm>
        </p:spPr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xmlns="" id="{53F38F11-D51F-4E6D-B689-D4D9533E8D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117226" y="1981200"/>
            <a:ext cx="2932113" cy="576262"/>
          </a:xfrm>
        </p:spPr>
        <p:txBody>
          <a:bodyPr/>
          <a:lstStyle/>
          <a:p>
            <a:pPr algn="ctr"/>
            <a:r>
              <a:rPr lang="en-US" dirty="0"/>
              <a:t>Chrome Browser</a:t>
            </a:r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xmlns="" id="{8777CB64-B544-48CF-9D54-FAFEA50A73BD}"/>
              </a:ext>
            </a:extLst>
          </p:cNvPr>
          <p:cNvSpPr>
            <a:spLocks noGrp="1"/>
          </p:cNvSpPr>
          <p:nvPr>
            <p:ph type="body" sz="half" idx="17"/>
          </p:nvPr>
        </p:nvSpPr>
        <p:spPr>
          <a:xfrm>
            <a:off x="7354738" y="6879566"/>
            <a:ext cx="2932113" cy="3589338"/>
          </a:xfrm>
        </p:spPr>
        <p:txBody>
          <a:bodyPr/>
          <a:lstStyle/>
          <a:p>
            <a:endParaRPr lang="en-US"/>
          </a:p>
        </p:txBody>
      </p:sp>
      <p:pic>
        <p:nvPicPr>
          <p:cNvPr id="11" name="Picture 11" descr="A close up of a sign&#10;&#10;Description generated with very high confidence">
            <a:extLst>
              <a:ext uri="{FF2B5EF4-FFF2-40B4-BE49-F238E27FC236}">
                <a16:creationId xmlns:a16="http://schemas.microsoft.com/office/drawing/2014/main" xmlns="" id="{2C60DE41-42AD-4A48-B5CC-9F5068F8AA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1985" y="3134996"/>
            <a:ext cx="2797833" cy="2797833"/>
          </a:xfrm>
          <a:prstGeom prst="rect">
            <a:avLst/>
          </a:prstGeom>
        </p:spPr>
      </p:pic>
      <p:pic>
        <p:nvPicPr>
          <p:cNvPr id="15" name="Picture 15" descr="A picture containing vector graphics&#10;&#10;Description generated with very high confidence">
            <a:extLst>
              <a:ext uri="{FF2B5EF4-FFF2-40B4-BE49-F238E27FC236}">
                <a16:creationId xmlns:a16="http://schemas.microsoft.com/office/drawing/2014/main" xmlns="" id="{62C760C7-F3F4-43E5-ABF1-7F7CA8137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1683" y="3265098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0492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TM02900771[[fn=Slice]]</Template>
  <TotalTime>174</TotalTime>
  <Words>42</Words>
  <Application>Microsoft Office PowerPoint</Application>
  <PresentationFormat>Widescreen</PresentationFormat>
  <Paragraphs>17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 Light</vt:lpstr>
      <vt:lpstr>Century Gothic</vt:lpstr>
      <vt:lpstr>Wingdings 3</vt:lpstr>
      <vt:lpstr>Slice</vt:lpstr>
      <vt:lpstr>Welcome To my Presentation</vt:lpstr>
      <vt:lpstr>PowerPoint Presentation</vt:lpstr>
      <vt:lpstr>project: burger bar</vt:lpstr>
      <vt:lpstr>Menu and Header section</vt:lpstr>
      <vt:lpstr>About section</vt:lpstr>
      <vt:lpstr>Our foods</vt:lpstr>
      <vt:lpstr>contact</vt:lpstr>
      <vt:lpstr>PowerPoint Presentation</vt:lpstr>
      <vt:lpstr>Tools for this project</vt:lpstr>
      <vt:lpstr>Thanks for watching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Mahfuz Mahadi</dc:creator>
  <cp:lastModifiedBy>Mahfuz Mahadi</cp:lastModifiedBy>
  <cp:revision>601</cp:revision>
  <dcterms:created xsi:type="dcterms:W3CDTF">2013-07-15T20:26:40Z</dcterms:created>
  <dcterms:modified xsi:type="dcterms:W3CDTF">2019-05-15T18:48:28Z</dcterms:modified>
</cp:coreProperties>
</file>